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0066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BC1AC-7023-4AE6-9538-F8A6E0C753E5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826EDA-628E-4754-95CB-2B997BAC7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552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29057" indent="-280406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21626" indent="-224325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570276" indent="-224325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18927" indent="-224325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467577" indent="-224325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16227" indent="-224325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364878" indent="-224325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13528" indent="-224325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fld id="{E04BECC6-E2ED-459B-A773-3F728D2F9147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0485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596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44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405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743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32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9116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64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58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694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231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20C4F6-F2B0-439A-B58C-AD176553B1CB}" type="datetimeFigureOut">
              <a:rPr lang="en-US" smtClean="0"/>
              <a:t>3/8/2015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268B7-8112-4F80-95B1-06BDFBF08D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016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uperteachertools.net/jeopardyx/jeopardy-review-game-from-com.php?gamefile=http://www.superteachertools.com/jeopardy/usergames/Mar201009/jeopardy1267712015.tx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28600"/>
            <a:ext cx="4800600" cy="1143000"/>
          </a:xfrm>
          <a:solidFill>
            <a:schemeClr val="bg1"/>
          </a:solidFill>
          <a:ln w="76200">
            <a:solidFill>
              <a:schemeClr val="accent6"/>
            </a:solidFill>
          </a:ln>
        </p:spPr>
        <p:txBody>
          <a:bodyPr>
            <a:normAutofit/>
          </a:bodyPr>
          <a:lstStyle/>
          <a:p>
            <a:r>
              <a:rPr lang="en-US" sz="60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NOW!!!</a:t>
            </a:r>
            <a:endParaRPr lang="en-US" sz="60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6172200" cy="4876800"/>
          </a:xfrm>
          <a:solidFill>
            <a:schemeClr val="bg1"/>
          </a:solidFill>
          <a:ln w="76200">
            <a:solidFill>
              <a:srgbClr val="00B050"/>
            </a:solidFill>
          </a:ln>
        </p:spPr>
        <p:txBody>
          <a:bodyPr>
            <a:normAutofit lnSpcReduction="10000"/>
          </a:bodyPr>
          <a:lstStyle/>
          <a:p>
            <a:r>
              <a:rPr lang="en-US" sz="4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was your favorite part of Among the Hidden?  Why?</a:t>
            </a:r>
            <a:br>
              <a:rPr lang="en-US" sz="4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5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was your least favorite part of Among the Hidden?  Why? </a:t>
            </a:r>
            <a:endParaRPr lang="en-US" sz="45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ecx.images-amazon.com/images/I/510uI2pjLML._SY344_BO1,204,203,200_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2295117"/>
            <a:ext cx="2209800" cy="3267483"/>
          </a:xfrm>
          <a:prstGeom prst="rect">
            <a:avLst/>
          </a:prstGeom>
          <a:noFill/>
          <a:ln w="76200"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9397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3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8000" dirty="0" smtClean="0">
                <a:solidFill>
                  <a:schemeClr val="tx1"/>
                </a:solidFill>
                <a:latin typeface="Arial Black" pitchFamily="34" charset="0"/>
              </a:rPr>
              <a:t>THIS</a:t>
            </a:r>
            <a:r>
              <a:rPr lang="en-US" dirty="0" smtClean="0"/>
              <a:t> 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685800" y="1371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8000" dirty="0">
                <a:latin typeface="Arial Black" pitchFamily="34" charset="0"/>
              </a:rPr>
              <a:t>IS</a:t>
            </a:r>
            <a:r>
              <a:rPr lang="en-US" sz="4400" dirty="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38917" name="WordArt 5"/>
          <p:cNvSpPr>
            <a:spLocks noChangeArrowheads="1" noChangeShapeType="1" noTextEdit="1"/>
          </p:cNvSpPr>
          <p:nvPr/>
        </p:nvSpPr>
        <p:spPr bwMode="auto">
          <a:xfrm>
            <a:off x="990600" y="2686050"/>
            <a:ext cx="7391400" cy="1962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"/>
              <a:lightRig rig="legacyNormal3" dir="b"/>
            </a:scene3d>
            <a:sp3d extrusionH="887400" prstMaterial="legacyMetal">
              <a:extrusionClr>
                <a:srgbClr val="FFFFFF"/>
              </a:extrusionClr>
            </a:sp3d>
          </a:bodyPr>
          <a:lstStyle/>
          <a:p>
            <a:r>
              <a:rPr lang="en-US" sz="9600" kern="10" spc="-48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EAEAEA"/>
                    </a:gs>
                    <a:gs pos="17999">
                      <a:srgbClr val="777777"/>
                    </a:gs>
                    <a:gs pos="31000">
                      <a:srgbClr val="292929"/>
                    </a:gs>
                    <a:gs pos="33000">
                      <a:srgbClr val="B2B2B2"/>
                    </a:gs>
                    <a:gs pos="37000">
                      <a:srgbClr val="FFFFFF"/>
                    </a:gs>
                    <a:gs pos="78999">
                      <a:srgbClr val="5F5F5F"/>
                    </a:gs>
                    <a:gs pos="87000">
                      <a:srgbClr val="5F5F5F"/>
                    </a:gs>
                    <a:gs pos="100000">
                      <a:srgbClr val="CBCBCB"/>
                    </a:gs>
                  </a:gsLst>
                  <a:lin ang="18900000" scaled="1"/>
                </a:gradFill>
                <a:latin typeface="Arial Black"/>
              </a:rPr>
              <a:t>Jeopardy</a:t>
            </a:r>
          </a:p>
        </p:txBody>
      </p:sp>
    </p:spTree>
    <p:extLst>
      <p:ext uri="{BB962C8B-B14F-4D97-AF65-F5344CB8AC3E}">
        <p14:creationId xmlns:p14="http://schemas.microsoft.com/office/powerpoint/2010/main" val="3143181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4000"/>
    </mc:Choice>
    <mc:Fallback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89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utoUpdateAnimBg="0"/>
      <p:bldP spid="38915" grpId="0" autoUpdateAnimBg="0"/>
      <p:bldP spid="389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JEOPARDY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https://www.superteachertools.net/jeopardyx/jeopardy-review-game-from-com.php?gamefile=http://www.superteachertools.com/jeopardy/usergames/Mar201009/jeopardy1267712015.txt#.VPzpKvnF-Sp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15321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</a:t>
            </a:r>
            <a:endParaRPr lang="en-US" sz="6000" b="1" u="sng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r>
              <a:rPr lang="en-US" sz="4000" b="1" dirty="0" smtClean="0">
                <a:solidFill>
                  <a:srgbClr val="FF0066"/>
                </a:solidFill>
              </a:rPr>
              <a:t>Complete Reflection Questions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 smtClean="0"/>
          </a:p>
          <a:p>
            <a:r>
              <a:rPr lang="en-US" sz="4000" b="1" dirty="0" smtClean="0">
                <a:solidFill>
                  <a:srgbClr val="0070C0"/>
                </a:solidFill>
              </a:rPr>
              <a:t>Write down any questions you still have about the novel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sz="55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 ON FRIDAY </a:t>
            </a:r>
            <a:r>
              <a:rPr lang="en-US" sz="55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 </a:t>
            </a:r>
            <a:endParaRPr lang="en-US" sz="5500" b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75776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33</Words>
  <Application>Microsoft Office PowerPoint</Application>
  <PresentationFormat>On-screen Show (4:3)</PresentationFormat>
  <Paragraphs>14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DO NOW!!!</vt:lpstr>
      <vt:lpstr>THIS </vt:lpstr>
      <vt:lpstr>JEOPARDY</vt:lpstr>
      <vt:lpstr>On Your Own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NOW!!!</dc:title>
  <dc:creator>Shettle, Meghan</dc:creator>
  <cp:lastModifiedBy>Shettle, Meghan</cp:lastModifiedBy>
  <cp:revision>2</cp:revision>
  <dcterms:created xsi:type="dcterms:W3CDTF">2015-03-09T00:26:46Z</dcterms:created>
  <dcterms:modified xsi:type="dcterms:W3CDTF">2015-03-09T00:41:03Z</dcterms:modified>
</cp:coreProperties>
</file>